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7" r:id="rId1"/>
    <p:sldMasterId id="2147483879" r:id="rId2"/>
  </p:sldMasterIdLst>
  <p:sldIdLst>
    <p:sldId id="265" r:id="rId3"/>
    <p:sldId id="256" r:id="rId4"/>
    <p:sldId id="257" r:id="rId5"/>
    <p:sldId id="262" r:id="rId6"/>
    <p:sldId id="268" r:id="rId7"/>
    <p:sldId id="258" r:id="rId8"/>
    <p:sldId id="260" r:id="rId9"/>
    <p:sldId id="263" r:id="rId10"/>
    <p:sldId id="272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0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0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7738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6111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7864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3169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5060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03188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17107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541968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50419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304610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179365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90322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08643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30197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1154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4542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2959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010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9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20067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32550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dirty="0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7646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6423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89607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&#20181;&#27096;&#26360;xlsx.xlsx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91216"/>
            <a:ext cx="10964487" cy="6167524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914400" y="391216"/>
            <a:ext cx="1471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/>
              <a:t>TEAM</a:t>
            </a:r>
            <a:r>
              <a:rPr kumimoji="1" lang="ja-JP" altLang="en-US" sz="2400" dirty="0" smtClean="0"/>
              <a:t>　</a:t>
            </a:r>
            <a:r>
              <a:rPr kumimoji="1" lang="en-US" altLang="ja-JP" sz="2400" dirty="0" smtClean="0"/>
              <a:t>B</a:t>
            </a:r>
            <a:endParaRPr kumimoji="1" lang="ja-JP" altLang="en-US" sz="24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14400" y="841238"/>
            <a:ext cx="23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リーダー：増澤未来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14400" y="1210570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企画書：吉田飛空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01404" y="399529"/>
            <a:ext cx="6177483" cy="5232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３</a:t>
            </a:r>
            <a:r>
              <a:rPr kumimoji="1" lang="en-US" altLang="ja-JP" sz="2800" dirty="0" smtClean="0"/>
              <a:t>D</a:t>
            </a:r>
            <a:r>
              <a:rPr kumimoji="1" lang="ja-JP" altLang="en-US" sz="2800" dirty="0" smtClean="0"/>
              <a:t>アクションシューティング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159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7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hlinkClick r:id="rId2" action="ppaction://hlinkfile"/>
          </p:cNvPr>
          <p:cNvSpPr txBox="1"/>
          <p:nvPr/>
        </p:nvSpPr>
        <p:spPr>
          <a:xfrm>
            <a:off x="1487978" y="2086494"/>
            <a:ext cx="919387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600" dirty="0" smtClean="0">
                <a:hlinkClick r:id="rId2" action="ppaction://hlinkfile"/>
              </a:rPr>
              <a:t>仕様書へ</a:t>
            </a:r>
            <a:endParaRPr kumimoji="1" lang="ja-JP" altLang="en-US" sz="16600" dirty="0"/>
          </a:p>
        </p:txBody>
      </p:sp>
    </p:spTree>
    <p:extLst>
      <p:ext uri="{BB962C8B-B14F-4D97-AF65-F5344CB8AC3E}">
        <p14:creationId xmlns:p14="http://schemas.microsoft.com/office/powerpoint/2010/main" val="286146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サブタイトル 2"/>
          <p:cNvSpPr>
            <a:spLocks noGrp="1"/>
          </p:cNvSpPr>
          <p:nvPr>
            <p:ph idx="1"/>
          </p:nvPr>
        </p:nvSpPr>
        <p:spPr>
          <a:xfrm>
            <a:off x="1042398" y="1270153"/>
            <a:ext cx="9772460" cy="1572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4400" dirty="0" smtClean="0"/>
              <a:t>かわいい世界観で普段ゲームしない人でも簡単に遊べるゲーム</a:t>
            </a:r>
            <a:endParaRPr kumimoji="1" lang="ja-JP" altLang="en-US" sz="4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51678" y="3089292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１</a:t>
            </a:r>
            <a:endParaRPr lang="en-US" altLang="ja-JP" sz="24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894512" y="2996958"/>
            <a:ext cx="348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おかし</a:t>
            </a:r>
            <a:endParaRPr kumimoji="1" lang="en-US" altLang="ja-JP" sz="3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251678" y="4162677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２</a:t>
            </a:r>
            <a:endParaRPr lang="en-US" altLang="ja-JP" sz="2400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894512" y="4070343"/>
            <a:ext cx="348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ネコ</a:t>
            </a:r>
            <a:endParaRPr kumimoji="1" lang="ja-JP" altLang="en-US" sz="36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251678" y="5236062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３</a:t>
            </a:r>
            <a:endParaRPr lang="en-US" altLang="ja-JP" sz="24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894511" y="5143728"/>
            <a:ext cx="3487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 smtClean="0"/>
              <a:t>2</a:t>
            </a:r>
            <a:r>
              <a:rPr kumimoji="1" lang="ja-JP" altLang="en-US" sz="3600" dirty="0" smtClean="0"/>
              <a:t>人協力プレイ</a:t>
            </a:r>
            <a:endParaRPr kumimoji="1" lang="en-US" altLang="ja-JP" sz="3600" dirty="0" smtClean="0"/>
          </a:p>
        </p:txBody>
      </p:sp>
      <p:sp>
        <p:nvSpPr>
          <p:cNvPr id="11" name="正方形/長方形 10"/>
          <p:cNvSpPr/>
          <p:nvPr/>
        </p:nvSpPr>
        <p:spPr>
          <a:xfrm>
            <a:off x="1298656" y="196370"/>
            <a:ext cx="3622479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1555228" y="363458"/>
            <a:ext cx="3365908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コンセプト</a:t>
            </a:r>
            <a:endParaRPr kumimoji="1" lang="ja-JP" altLang="en-US" sz="4600" dirty="0"/>
          </a:p>
        </p:txBody>
      </p:sp>
    </p:spTree>
    <p:extLst>
      <p:ext uri="{BB962C8B-B14F-4D97-AF65-F5344CB8AC3E}">
        <p14:creationId xmlns:p14="http://schemas.microsoft.com/office/powerpoint/2010/main" val="188941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/>
        </p:nvSpPr>
        <p:spPr>
          <a:xfrm>
            <a:off x="8880633" y="3848017"/>
            <a:ext cx="1442639" cy="455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286025" y="4271190"/>
            <a:ext cx="1442639" cy="455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248308" y="4253278"/>
            <a:ext cx="3807229" cy="455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41455" y="1482510"/>
            <a:ext cx="9166573" cy="2532537"/>
          </a:xfrm>
        </p:spPr>
        <p:txBody>
          <a:bodyPr>
            <a:noAutofit/>
          </a:bodyPr>
          <a:lstStyle/>
          <a:p>
            <a:r>
              <a:rPr lang="ja-JP" altLang="en-US" sz="2400" dirty="0"/>
              <a:t>家</a:t>
            </a:r>
            <a:r>
              <a:rPr lang="ja-JP" altLang="en-US" sz="2400" dirty="0" smtClean="0"/>
              <a:t>から帰ってきたら、ネズミがお菓子を運んでいる！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/>
              <a:t>　</a:t>
            </a:r>
            <a:r>
              <a:rPr lang="ja-JP" altLang="en-US" sz="2400" dirty="0" smtClean="0"/>
              <a:t>全部のお菓子を回収すべく、ネズミ達との戦いが始まる！！</a:t>
            </a:r>
            <a:endParaRPr lang="en-US" altLang="ja-JP" sz="2400" dirty="0" smtClean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sz="2400" dirty="0" smtClean="0"/>
              <a:t>2</a:t>
            </a:r>
            <a:r>
              <a:rPr lang="ja-JP" altLang="en-US" sz="2400" dirty="0" smtClean="0"/>
              <a:t>人協力プレイで、協力しながらネズミを倒し、お菓子を回収しつつ、最後の部屋まで行きボスのドブネズミを倒せ！</a:t>
            </a:r>
            <a:endParaRPr lang="en-US" altLang="ja-JP" sz="2400" dirty="0" smtClean="0"/>
          </a:p>
        </p:txBody>
      </p:sp>
      <p:sp>
        <p:nvSpPr>
          <p:cNvPr id="7" name="正方形/長方形 6"/>
          <p:cNvSpPr/>
          <p:nvPr/>
        </p:nvSpPr>
        <p:spPr>
          <a:xfrm>
            <a:off x="1298656" y="196370"/>
            <a:ext cx="606642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976103" cy="787091"/>
          </a:xfrm>
        </p:spPr>
        <p:txBody>
          <a:bodyPr>
            <a:normAutofit fontScale="90000"/>
          </a:bodyPr>
          <a:lstStyle/>
          <a:p>
            <a:r>
              <a:rPr lang="ja-JP" altLang="en-US" sz="4600" dirty="0"/>
              <a:t>世界観</a:t>
            </a:r>
            <a:r>
              <a:rPr lang="ja-JP" altLang="en-US" sz="4600" dirty="0" smtClean="0"/>
              <a:t>とゲームの目的</a:t>
            </a:r>
            <a:endParaRPr kumimoji="1" lang="ja-JP" altLang="en-US" sz="46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397579" y="3916318"/>
            <a:ext cx="2311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兄弟設定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570627" y="4344030"/>
            <a:ext cx="1064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bg2">
                    <a:lumMod val="50000"/>
                  </a:schemeClr>
                </a:solidFill>
              </a:rPr>
              <a:t>ネズミ</a:t>
            </a:r>
            <a:endParaRPr kumimoji="1" lang="en-US" altLang="ja-JP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236205" y="4302817"/>
            <a:ext cx="164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ミルク（弟）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575506" y="4330104"/>
            <a:ext cx="1576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1">
                    <a:lumMod val="50000"/>
                  </a:schemeClr>
                </a:solidFill>
              </a:rPr>
              <a:t>チョコ（兄）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702" y="4831865"/>
            <a:ext cx="3474721" cy="188033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572" y="4726724"/>
            <a:ext cx="3897068" cy="2090615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983" y="4393819"/>
            <a:ext cx="3237130" cy="2423520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8935979" y="3897066"/>
            <a:ext cx="150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C000"/>
                </a:solidFill>
              </a:rPr>
              <a:t>ボスネズミ</a:t>
            </a:r>
            <a:endParaRPr kumimoji="1" lang="en-US" altLang="ja-JP" dirty="0" smtClean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60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9259524" y="2646036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体力ゲージ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9259524" y="4100723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タイム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259524" y="3140483"/>
            <a:ext cx="2311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プレイヤーの体力を表示しますゲージが</a:t>
            </a:r>
            <a:r>
              <a:rPr kumimoji="1" lang="ja-JP" altLang="en-US" sz="1600" dirty="0" smtClean="0">
                <a:solidFill>
                  <a:srgbClr val="FFC000"/>
                </a:solidFill>
              </a:rPr>
              <a:t>無くなるとゲームオーバー</a:t>
            </a:r>
            <a:endParaRPr kumimoji="1" lang="en-US" altLang="ja-JP" sz="16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9190490" y="4591042"/>
            <a:ext cx="225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残り時間の表示。</a:t>
            </a:r>
            <a:endParaRPr kumimoji="1" lang="en-US" altLang="ja-JP" dirty="0" smtClean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9259524" y="1455431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スコア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9250855" y="1936146"/>
            <a:ext cx="2424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現在</a:t>
            </a:r>
            <a:r>
              <a:rPr kumimoji="1" lang="ja-JP" altLang="en-US" sz="1600" dirty="0" smtClean="0"/>
              <a:t>のスコア表示</a:t>
            </a:r>
            <a:endParaRPr kumimoji="1" lang="en-US" altLang="ja-JP" sz="1600" dirty="0" smtClean="0"/>
          </a:p>
          <a:p>
            <a:r>
              <a:rPr kumimoji="1" lang="ja-JP" altLang="en-US" sz="1600" dirty="0"/>
              <a:t>最後</a:t>
            </a:r>
            <a:r>
              <a:rPr kumimoji="1" lang="ja-JP" altLang="en-US" sz="1600" dirty="0" smtClean="0"/>
              <a:t>にランキングに更新</a:t>
            </a:r>
            <a:endParaRPr kumimoji="1" lang="en-US" altLang="ja-JP" sz="1600" dirty="0" smtClean="0"/>
          </a:p>
        </p:txBody>
      </p:sp>
      <p:sp>
        <p:nvSpPr>
          <p:cNvPr id="17" name="正方形/長方形 16"/>
          <p:cNvSpPr/>
          <p:nvPr/>
        </p:nvSpPr>
        <p:spPr>
          <a:xfrm>
            <a:off x="1298656" y="196370"/>
            <a:ext cx="5476217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タイトル 1"/>
          <p:cNvSpPr>
            <a:spLocks noGrp="1"/>
          </p:cNvSpPr>
          <p:nvPr>
            <p:ph type="title"/>
          </p:nvPr>
        </p:nvSpPr>
        <p:spPr>
          <a:xfrm>
            <a:off x="1555228" y="363458"/>
            <a:ext cx="5111580" cy="787091"/>
          </a:xfrm>
        </p:spPr>
        <p:txBody>
          <a:bodyPr>
            <a:normAutofit fontScale="90000"/>
          </a:bodyPr>
          <a:lstStyle/>
          <a:p>
            <a:r>
              <a:rPr kumimoji="1" lang="ja-JP" altLang="en-US" sz="4600" dirty="0" smtClean="0"/>
              <a:t>ゲーム画面イメージ</a:t>
            </a:r>
            <a:endParaRPr kumimoji="1" lang="ja-JP" altLang="en-US" sz="4600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446128" y="1455431"/>
            <a:ext cx="4613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ゲーム画面は</a:t>
            </a:r>
            <a:r>
              <a:rPr kumimoji="1" lang="ja-JP" altLang="en-US" dirty="0" smtClean="0">
                <a:solidFill>
                  <a:srgbClr val="FF0000"/>
                </a:solidFill>
              </a:rPr>
              <a:t>画面全体見やすく</a:t>
            </a:r>
            <a:r>
              <a:rPr kumimoji="1" lang="ja-JP" altLang="en-US" dirty="0" smtClean="0"/>
              <a:t>初心者でもわかりやすいように</a:t>
            </a:r>
            <a:r>
              <a:rPr kumimoji="1" lang="ja-JP" altLang="en-US" dirty="0" smtClean="0">
                <a:solidFill>
                  <a:srgbClr val="00B0F0"/>
                </a:solidFill>
              </a:rPr>
              <a:t>シンプル</a:t>
            </a:r>
            <a:r>
              <a:rPr kumimoji="1" lang="ja-JP" altLang="en-US" dirty="0" smtClean="0"/>
              <a:t>に！</a:t>
            </a:r>
            <a:endParaRPr kumimoji="1" lang="ja-JP" altLang="en-US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9259524" y="5210604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操作ガイド</a:t>
            </a:r>
            <a:endParaRPr kumimoji="1"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9259524" y="5772344"/>
            <a:ext cx="2253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なんのボタンを押したらなにが使える</a:t>
            </a:r>
            <a:r>
              <a:rPr kumimoji="1" lang="ja-JP" altLang="en-US" sz="1600" dirty="0"/>
              <a:t>か</a:t>
            </a:r>
            <a:endParaRPr kumimoji="1" lang="en-US" altLang="ja-JP" sz="1600" dirty="0" smtClean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51" y="2108666"/>
            <a:ext cx="8060112" cy="4533813"/>
          </a:xfrm>
          <a:prstGeom prst="rect">
            <a:avLst/>
          </a:prstGeom>
        </p:spPr>
      </p:pic>
      <p:sp>
        <p:nvSpPr>
          <p:cNvPr id="23" name="楕円 22"/>
          <p:cNvSpPr/>
          <p:nvPr/>
        </p:nvSpPr>
        <p:spPr>
          <a:xfrm>
            <a:off x="4318837" y="5536276"/>
            <a:ext cx="1516698" cy="1468883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>
            <a:stCxn id="21" idx="1"/>
            <a:endCxn id="23" idx="5"/>
          </p:cNvCxnSpPr>
          <p:nvPr/>
        </p:nvCxnSpPr>
        <p:spPr>
          <a:xfrm flipH="1">
            <a:off x="5613420" y="5395270"/>
            <a:ext cx="3646104" cy="13947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63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1784014" y="6316809"/>
            <a:ext cx="263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予想</a:t>
            </a:r>
            <a:r>
              <a:rPr kumimoji="1" lang="ja-JP" altLang="en-US" dirty="0">
                <a:solidFill>
                  <a:srgbClr val="FF0000"/>
                </a:solidFill>
              </a:rPr>
              <a:t>プレイ時間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は４分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298656" y="196370"/>
            <a:ext cx="3605853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1426941" y="385008"/>
            <a:ext cx="3349282" cy="868135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600" dirty="0" smtClean="0"/>
              <a:t>マップ詳細</a:t>
            </a:r>
            <a:endParaRPr kumimoji="1" lang="ja-JP" altLang="en-US" sz="4600" dirty="0"/>
          </a:p>
        </p:txBody>
      </p:sp>
      <p:sp>
        <p:nvSpPr>
          <p:cNvPr id="3" name="正方形/長方形 2"/>
          <p:cNvSpPr/>
          <p:nvPr/>
        </p:nvSpPr>
        <p:spPr>
          <a:xfrm>
            <a:off x="6009367" y="1145550"/>
            <a:ext cx="55251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簡単なルートでみんなに遊んでもらえるよう設計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139847" y="2341326"/>
            <a:ext cx="4245122" cy="95410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ほぼ一直線で、所々戦闘</a:t>
            </a:r>
            <a:r>
              <a:rPr kumimoji="1" lang="ja-JP" altLang="en-US" sz="28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イベントが発生</a:t>
            </a:r>
            <a:r>
              <a:rPr kumimoji="1" lang="ja-JP" altLang="en-US" sz="2800" dirty="0" smtClean="0"/>
              <a:t>する！</a:t>
            </a:r>
            <a:endParaRPr kumimoji="1" lang="en-US" altLang="ja-JP" sz="2800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139846" y="5600411"/>
            <a:ext cx="118286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solidFill>
                  <a:srgbClr val="FF0000"/>
                </a:solidFill>
              </a:rPr>
              <a:t>赤ネズミ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139847" y="6137734"/>
            <a:ext cx="4843581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 smtClean="0"/>
              <a:t>ネコの所に攻撃を仕掛けてくる</a:t>
            </a:r>
            <a:r>
              <a:rPr kumimoji="1" lang="ja-JP" altLang="en-US" sz="2000" dirty="0">
                <a:solidFill>
                  <a:srgbClr val="00B0F0"/>
                </a:solidFill>
              </a:rPr>
              <a:t>青</a:t>
            </a:r>
            <a:r>
              <a:rPr kumimoji="1" lang="ja-JP" altLang="en-US" sz="2000" dirty="0" smtClean="0">
                <a:solidFill>
                  <a:srgbClr val="00B0F0"/>
                </a:solidFill>
              </a:rPr>
              <a:t>ネズミ</a:t>
            </a:r>
            <a:r>
              <a:rPr kumimoji="1" lang="ja-JP" altLang="en-US" sz="2000" dirty="0" smtClean="0"/>
              <a:t>をカバーしてくる！！</a:t>
            </a:r>
            <a:endParaRPr kumimoji="1" lang="ja-JP" altLang="en-US" sz="20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160018" y="4351764"/>
            <a:ext cx="118272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solidFill>
                  <a:srgbClr val="00B0F0"/>
                </a:solidFill>
              </a:rPr>
              <a:t>青ネズミ</a:t>
            </a:r>
            <a:endParaRPr kumimoji="1" lang="ja-JP" altLang="en-US" dirty="0">
              <a:solidFill>
                <a:srgbClr val="00B0F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118476" y="4951993"/>
            <a:ext cx="5660660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 smtClean="0"/>
              <a:t>逃げ始めたら</a:t>
            </a:r>
            <a:r>
              <a:rPr kumimoji="1" lang="ja-JP" altLang="en-US" sz="2000" dirty="0" smtClean="0"/>
              <a:t>、</a:t>
            </a:r>
            <a:r>
              <a:rPr kumimoji="1" lang="ja-JP" altLang="en-US" sz="2000" dirty="0" smtClean="0">
                <a:solidFill>
                  <a:srgbClr val="FFC000"/>
                </a:solidFill>
              </a:rPr>
              <a:t>床と壁の隙間</a:t>
            </a:r>
            <a:r>
              <a:rPr kumimoji="1" lang="ja-JP" altLang="en-US" sz="2000" dirty="0" smtClean="0"/>
              <a:t>に</a:t>
            </a:r>
            <a:r>
              <a:rPr kumimoji="1" lang="ja-JP" altLang="en-US" sz="2000" dirty="0" smtClean="0"/>
              <a:t>逃げようとする</a:t>
            </a:r>
            <a:endParaRPr kumimoji="1" lang="en-US" altLang="ja-JP" sz="2000" dirty="0" smtClean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6139846" y="3580098"/>
            <a:ext cx="464997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/>
              <a:t>敵</a:t>
            </a:r>
            <a:r>
              <a:rPr kumimoji="1" lang="ja-JP" altLang="en-US" sz="2400" dirty="0" smtClean="0"/>
              <a:t>はすでにステージに待ち伏せ</a:t>
            </a:r>
            <a:endParaRPr kumimoji="1" lang="en-US" altLang="ja-JP" sz="2400" dirty="0" smtClean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42" y="1465417"/>
            <a:ext cx="4833682" cy="4639118"/>
          </a:xfrm>
          <a:prstGeom prst="rect">
            <a:avLst/>
          </a:prstGeom>
        </p:spPr>
      </p:pic>
      <p:sp>
        <p:nvSpPr>
          <p:cNvPr id="14" name="楕円 13"/>
          <p:cNvSpPr/>
          <p:nvPr/>
        </p:nvSpPr>
        <p:spPr>
          <a:xfrm>
            <a:off x="1634384" y="4084803"/>
            <a:ext cx="149629" cy="1553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/>
          <p:cNvSpPr/>
          <p:nvPr/>
        </p:nvSpPr>
        <p:spPr>
          <a:xfrm>
            <a:off x="1330177" y="4066363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/>
          <p:cNvSpPr/>
          <p:nvPr/>
        </p:nvSpPr>
        <p:spPr>
          <a:xfrm>
            <a:off x="4413607" y="5195405"/>
            <a:ext cx="149629" cy="1553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楕円 16"/>
          <p:cNvSpPr/>
          <p:nvPr/>
        </p:nvSpPr>
        <p:spPr>
          <a:xfrm>
            <a:off x="1121267" y="4232392"/>
            <a:ext cx="149629" cy="1553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/>
          <p:cNvSpPr/>
          <p:nvPr/>
        </p:nvSpPr>
        <p:spPr>
          <a:xfrm>
            <a:off x="4965469" y="5292937"/>
            <a:ext cx="149629" cy="1553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楕円 18"/>
          <p:cNvSpPr/>
          <p:nvPr/>
        </p:nvSpPr>
        <p:spPr>
          <a:xfrm>
            <a:off x="4815669" y="3169948"/>
            <a:ext cx="149629" cy="1553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楕円 19"/>
          <p:cNvSpPr/>
          <p:nvPr/>
        </p:nvSpPr>
        <p:spPr>
          <a:xfrm>
            <a:off x="1784013" y="4381035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楕円 20"/>
          <p:cNvSpPr/>
          <p:nvPr/>
        </p:nvSpPr>
        <p:spPr>
          <a:xfrm>
            <a:off x="1270896" y="4458695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楕円 21"/>
          <p:cNvSpPr/>
          <p:nvPr/>
        </p:nvSpPr>
        <p:spPr>
          <a:xfrm>
            <a:off x="5007034" y="4497412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楕円 22"/>
          <p:cNvSpPr/>
          <p:nvPr/>
        </p:nvSpPr>
        <p:spPr>
          <a:xfrm>
            <a:off x="4051069" y="2060427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/>
          <p:cNvSpPr/>
          <p:nvPr/>
        </p:nvSpPr>
        <p:spPr>
          <a:xfrm>
            <a:off x="4740855" y="1626488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楕円 24"/>
          <p:cNvSpPr/>
          <p:nvPr/>
        </p:nvSpPr>
        <p:spPr>
          <a:xfrm>
            <a:off x="4666040" y="2525066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楕円 25"/>
          <p:cNvSpPr/>
          <p:nvPr/>
        </p:nvSpPr>
        <p:spPr>
          <a:xfrm>
            <a:off x="3635432" y="2338955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楕円 26"/>
          <p:cNvSpPr/>
          <p:nvPr/>
        </p:nvSpPr>
        <p:spPr>
          <a:xfrm>
            <a:off x="5462900" y="2297422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楕円 27"/>
          <p:cNvSpPr/>
          <p:nvPr/>
        </p:nvSpPr>
        <p:spPr>
          <a:xfrm>
            <a:off x="5040284" y="1684159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楕円 28"/>
          <p:cNvSpPr/>
          <p:nvPr/>
        </p:nvSpPr>
        <p:spPr>
          <a:xfrm>
            <a:off x="4904509" y="4970487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楕円 29"/>
          <p:cNvSpPr/>
          <p:nvPr/>
        </p:nvSpPr>
        <p:spPr>
          <a:xfrm>
            <a:off x="3516789" y="4144022"/>
            <a:ext cx="149629" cy="1553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楕円 31"/>
          <p:cNvSpPr/>
          <p:nvPr/>
        </p:nvSpPr>
        <p:spPr>
          <a:xfrm>
            <a:off x="4263978" y="4831927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楕円 32"/>
          <p:cNvSpPr/>
          <p:nvPr/>
        </p:nvSpPr>
        <p:spPr>
          <a:xfrm>
            <a:off x="4754880" y="3863203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楕円 33"/>
          <p:cNvSpPr/>
          <p:nvPr/>
        </p:nvSpPr>
        <p:spPr>
          <a:xfrm>
            <a:off x="4904509" y="2914609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楕円 34"/>
          <p:cNvSpPr/>
          <p:nvPr/>
        </p:nvSpPr>
        <p:spPr>
          <a:xfrm>
            <a:off x="3671685" y="4236237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楕円 35"/>
          <p:cNvSpPr/>
          <p:nvPr/>
        </p:nvSpPr>
        <p:spPr>
          <a:xfrm>
            <a:off x="3321601" y="4220329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楕円 40"/>
          <p:cNvSpPr/>
          <p:nvPr/>
        </p:nvSpPr>
        <p:spPr>
          <a:xfrm>
            <a:off x="4680065" y="1875905"/>
            <a:ext cx="149629" cy="1553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楕円 47"/>
          <p:cNvSpPr/>
          <p:nvPr/>
        </p:nvSpPr>
        <p:spPr>
          <a:xfrm>
            <a:off x="3560617" y="2059869"/>
            <a:ext cx="149629" cy="1553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楕円 48"/>
          <p:cNvSpPr/>
          <p:nvPr/>
        </p:nvSpPr>
        <p:spPr>
          <a:xfrm>
            <a:off x="4698128" y="5279382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楕円 49"/>
          <p:cNvSpPr/>
          <p:nvPr/>
        </p:nvSpPr>
        <p:spPr>
          <a:xfrm>
            <a:off x="1418392" y="4793067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楕円 50"/>
          <p:cNvSpPr/>
          <p:nvPr/>
        </p:nvSpPr>
        <p:spPr>
          <a:xfrm>
            <a:off x="4043255" y="5273064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楕円 51"/>
          <p:cNvSpPr/>
          <p:nvPr/>
        </p:nvSpPr>
        <p:spPr>
          <a:xfrm>
            <a:off x="1493206" y="4972808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3" name="図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163" y="4162462"/>
            <a:ext cx="590708" cy="725065"/>
          </a:xfrm>
          <a:prstGeom prst="rect">
            <a:avLst/>
          </a:prstGeom>
        </p:spPr>
      </p:pic>
      <p:pic>
        <p:nvPicPr>
          <p:cNvPr id="54" name="図 5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961" y="5390630"/>
            <a:ext cx="570910" cy="708576"/>
          </a:xfrm>
          <a:prstGeom prst="rect">
            <a:avLst/>
          </a:prstGeom>
        </p:spPr>
      </p:pic>
      <p:sp>
        <p:nvSpPr>
          <p:cNvPr id="55" name="テキスト ボックス 54"/>
          <p:cNvSpPr txBox="1"/>
          <p:nvPr/>
        </p:nvSpPr>
        <p:spPr>
          <a:xfrm>
            <a:off x="1634384" y="5944160"/>
            <a:ext cx="15051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←ここからスタート</a:t>
            </a:r>
            <a:endParaRPr kumimoji="1" lang="ja-JP" altLang="en-US" sz="900" dirty="0"/>
          </a:p>
        </p:txBody>
      </p:sp>
    </p:spTree>
    <p:extLst>
      <p:ext uri="{BB962C8B-B14F-4D97-AF65-F5344CB8AC3E}">
        <p14:creationId xmlns:p14="http://schemas.microsoft.com/office/powerpoint/2010/main" val="130366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/>
        </p:nvSpPr>
        <p:spPr>
          <a:xfrm>
            <a:off x="7589839" y="1892626"/>
            <a:ext cx="3151269" cy="396710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64947" y="1082823"/>
            <a:ext cx="2748902" cy="8380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4800" dirty="0" smtClean="0"/>
              <a:t>・戦い方</a:t>
            </a:r>
            <a:endParaRPr lang="en-US" altLang="ja-JP" sz="4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53063" y="1847845"/>
            <a:ext cx="3078508" cy="39703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ひっかく　</a:t>
            </a:r>
            <a:endParaRPr kumimoji="1" lang="en-US" altLang="ja-JP" sz="2800" dirty="0" smtClean="0"/>
          </a:p>
          <a:p>
            <a:endParaRPr kumimoji="1" lang="en-US" altLang="ja-JP" sz="2800" dirty="0"/>
          </a:p>
          <a:p>
            <a:endParaRPr kumimoji="1" lang="en-US" altLang="ja-JP" sz="2800" dirty="0" smtClean="0"/>
          </a:p>
          <a:p>
            <a:endParaRPr kumimoji="1" lang="en-US" altLang="ja-JP" sz="2800" dirty="0"/>
          </a:p>
          <a:p>
            <a:endParaRPr kumimoji="1" lang="en-US" altLang="ja-JP" sz="2800" dirty="0" smtClean="0"/>
          </a:p>
          <a:p>
            <a:endParaRPr kumimoji="1" lang="en-US" altLang="ja-JP" sz="2800" dirty="0" smtClean="0"/>
          </a:p>
          <a:p>
            <a:endParaRPr kumimoji="1" lang="en-US" altLang="ja-JP" sz="2800" dirty="0" smtClean="0"/>
          </a:p>
          <a:p>
            <a:endParaRPr kumimoji="1" lang="en-US" altLang="ja-JP" sz="2800" dirty="0"/>
          </a:p>
          <a:p>
            <a:endParaRPr kumimoji="1" lang="en-US" altLang="ja-JP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205590" y="1847845"/>
            <a:ext cx="3210230" cy="39703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鳴き声</a:t>
            </a:r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/>
          </a:p>
          <a:p>
            <a:pPr algn="ctr"/>
            <a:endParaRPr kumimoji="1" lang="ja-JP" altLang="en-US" sz="28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313048" y="1920863"/>
            <a:ext cx="1795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ダッシュ</a:t>
            </a:r>
            <a:endParaRPr kumimoji="1" lang="ja-JP" altLang="en-US" sz="28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004107" y="2798799"/>
            <a:ext cx="3092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範囲攻撃で敵の数が多い時に使うと良い</a:t>
            </a:r>
            <a:endParaRPr kumimoji="1" lang="ja-JP" altLang="en-US" sz="24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365941" y="2792760"/>
            <a:ext cx="2962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遠くまで攻撃が届き離れてる敵には有効</a:t>
            </a:r>
            <a:endParaRPr kumimoji="1" lang="ja-JP" altLang="en-US" sz="2400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7622579" y="2700426"/>
            <a:ext cx="3085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ダメージが入る前に回避</a:t>
            </a:r>
            <a:r>
              <a:rPr kumimoji="1" lang="ja-JP" altLang="en-US" sz="2000" dirty="0"/>
              <a:t>を</a:t>
            </a:r>
            <a:r>
              <a:rPr kumimoji="1" lang="ja-JP" altLang="en-US" sz="2000" dirty="0" smtClean="0"/>
              <a:t>使え、逃げてるネズミを追いかけろ！</a:t>
            </a:r>
            <a:endParaRPr kumimoji="1" lang="ja-JP" altLang="en-US" sz="2000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8695672" y="5416596"/>
            <a:ext cx="282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乱用して使えない</a:t>
            </a:r>
            <a:endParaRPr kumimoji="1" lang="en-US" altLang="ja-JP" dirty="0" smtClean="0"/>
          </a:p>
        </p:txBody>
      </p:sp>
      <p:pic>
        <p:nvPicPr>
          <p:cNvPr id="36" name="図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660" y="3846887"/>
            <a:ext cx="2231324" cy="2231324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854" y="4899088"/>
            <a:ext cx="1246379" cy="861386"/>
          </a:xfrm>
          <a:prstGeom prst="rect">
            <a:avLst/>
          </a:prstGeom>
        </p:spPr>
      </p:pic>
      <p:sp>
        <p:nvSpPr>
          <p:cNvPr id="38" name="テキスト ボックス 37"/>
          <p:cNvSpPr txBox="1"/>
          <p:nvPr/>
        </p:nvSpPr>
        <p:spPr>
          <a:xfrm rot="21208938">
            <a:off x="5565914" y="4931346"/>
            <a:ext cx="1629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ln w="6600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にゃー</a:t>
            </a:r>
            <a:endParaRPr kumimoji="1" lang="ja-JP" altLang="en-US" sz="3600" b="1" dirty="0">
              <a:ln w="660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1" name="フローチャート: データ 40"/>
          <p:cNvSpPr/>
          <p:nvPr/>
        </p:nvSpPr>
        <p:spPr>
          <a:xfrm rot="21260110">
            <a:off x="5451239" y="5496875"/>
            <a:ext cx="1872038" cy="191919"/>
          </a:xfrm>
          <a:prstGeom prst="flowChartInputOutpu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ローチャート: データ 42"/>
          <p:cNvSpPr/>
          <p:nvPr/>
        </p:nvSpPr>
        <p:spPr>
          <a:xfrm rot="9983428">
            <a:off x="5427473" y="4605395"/>
            <a:ext cx="1901884" cy="216918"/>
          </a:xfrm>
          <a:prstGeom prst="flowChartInputOutpu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ゲームシステム１</a:t>
            </a:r>
            <a:endParaRPr kumimoji="1" lang="ja-JP" altLang="en-US" sz="46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636937" y="6119042"/>
            <a:ext cx="5411422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臨機応変に使っていけ！</a:t>
            </a:r>
            <a:endParaRPr kumimoji="1" lang="ja-JP" alt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2500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1109345" y="1107138"/>
            <a:ext cx="4526684" cy="838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800" dirty="0" smtClean="0"/>
              <a:t>・アイテム詳細</a:t>
            </a:r>
            <a:endParaRPr lang="en-US" altLang="ja-JP" sz="4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372687" y="2982299"/>
            <a:ext cx="2138651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キャンディ</a:t>
            </a:r>
            <a:endParaRPr kumimoji="1" lang="ja-JP" altLang="en-US" sz="28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052137" y="3928997"/>
            <a:ext cx="1797151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 smtClean="0"/>
              <a:t>HP</a:t>
            </a:r>
            <a:r>
              <a:rPr kumimoji="1" lang="ja-JP" altLang="en-US" sz="2800" dirty="0" smtClean="0"/>
              <a:t>回復</a:t>
            </a:r>
            <a:endParaRPr kumimoji="1" lang="ja-JP" altLang="en-US" sz="2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814841" y="5131082"/>
            <a:ext cx="1426891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コバン</a:t>
            </a:r>
            <a:endParaRPr kumimoji="1" lang="ja-JP" altLang="en-US" sz="2800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83" y="2346875"/>
            <a:ext cx="2302492" cy="1055309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6224783" y="4715584"/>
            <a:ext cx="5196904" cy="83099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ネズミを倒すと回復アイテムが出てくる、取るとネコの</a:t>
            </a:r>
            <a:r>
              <a:rPr kumimoji="1" lang="en-US" altLang="ja-JP" sz="2400" dirty="0" smtClean="0"/>
              <a:t>HP</a:t>
            </a:r>
            <a:r>
              <a:rPr kumimoji="1" lang="ja-JP" altLang="en-US" sz="2400" dirty="0" smtClean="0"/>
              <a:t>が回復する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328331" y="5732192"/>
            <a:ext cx="4399911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ネズミを倒すとコバンが出てくる、取るとスコアが上がる</a:t>
            </a:r>
            <a:endParaRPr kumimoji="1" lang="ja-JP" altLang="en-US" sz="24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109345" y="3646874"/>
            <a:ext cx="4852205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ネズミを倒すとキャンディが出てくる、取ると回収率に繋がる</a:t>
            </a:r>
            <a:endParaRPr kumimoji="1" lang="ja-JP" altLang="en-US" sz="2400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076206" y="2100178"/>
            <a:ext cx="2961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ネズミ</a:t>
            </a:r>
            <a:r>
              <a:rPr kumimoji="1" lang="ja-JP" altLang="en-US" dirty="0" smtClean="0"/>
              <a:t>を倒すと各アイテム確率でドロップ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ゲームシステム２</a:t>
            </a:r>
            <a:endParaRPr kumimoji="1" lang="ja-JP" altLang="en-US" sz="46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17" y="4954774"/>
            <a:ext cx="1477414" cy="153099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255" y="2874529"/>
            <a:ext cx="2007575" cy="200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7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ゲームシステム３</a:t>
            </a:r>
            <a:endParaRPr kumimoji="1" lang="ja-JP" altLang="en-US" sz="4600" dirty="0"/>
          </a:p>
        </p:txBody>
      </p:sp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1220610" y="1514895"/>
            <a:ext cx="4526684" cy="838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800" dirty="0" smtClean="0"/>
              <a:t>・おかし回収</a:t>
            </a:r>
            <a:endParaRPr lang="en-US" altLang="ja-JP" sz="48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132320" y="1356803"/>
            <a:ext cx="428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長く遊んでもらえるよう工夫</a:t>
            </a:r>
            <a:endParaRPr kumimoji="1" lang="ja-JP" altLang="en-US" sz="2400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197" y="1475915"/>
            <a:ext cx="1835908" cy="841458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1298655" y="2496736"/>
            <a:ext cx="9772026" cy="13234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4000" u="sng" dirty="0" smtClean="0"/>
              <a:t>ドロップしたお菓子を回収して回収率を１００％にしよう！</a:t>
            </a:r>
            <a:endParaRPr kumimoji="1" lang="ja-JP" altLang="en-US" sz="4000" u="sng" dirty="0"/>
          </a:p>
        </p:txBody>
      </p:sp>
      <p:sp>
        <p:nvSpPr>
          <p:cNvPr id="16" name="下矢印 15"/>
          <p:cNvSpPr/>
          <p:nvPr/>
        </p:nvSpPr>
        <p:spPr>
          <a:xfrm>
            <a:off x="5447535" y="3804009"/>
            <a:ext cx="964276" cy="19400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542116" y="4788209"/>
            <a:ext cx="2576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そのためには</a:t>
            </a:r>
            <a:r>
              <a:rPr kumimoji="1" lang="en-US" altLang="ja-JP" sz="2400" dirty="0" smtClean="0"/>
              <a:t>…</a:t>
            </a:r>
            <a:endParaRPr kumimoji="1" lang="ja-JP" altLang="en-US" sz="2400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097706" y="5844751"/>
            <a:ext cx="10432047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4000" dirty="0" smtClean="0"/>
              <a:t>うまく立ち回って全部のお菓子を回収しよう</a:t>
            </a:r>
            <a:endParaRPr kumimoji="1" lang="ja-JP" altLang="en-US" sz="40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710857" y="4539336"/>
            <a:ext cx="161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回収率は</a:t>
            </a:r>
            <a:r>
              <a:rPr kumimoji="1" lang="en-US" altLang="ja-JP" dirty="0" smtClean="0"/>
              <a:t>…</a:t>
            </a:r>
            <a:r>
              <a:rPr kumimoji="1" lang="ja-JP" altLang="en-US" dirty="0" smtClean="0"/>
              <a:t>？</a:t>
            </a:r>
            <a:endParaRPr kumimoji="1" lang="ja-JP" altLang="en-US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490793" y="5109550"/>
            <a:ext cx="1039091" cy="38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u="sng" dirty="0" smtClean="0"/>
              <a:t>７８％</a:t>
            </a:r>
            <a:endParaRPr kumimoji="1" lang="ja-JP" altLang="en-US" b="1" u="sng" dirty="0"/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1" y="4336352"/>
            <a:ext cx="1313410" cy="1313410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 rot="921988">
            <a:off x="3877756" y="4153786"/>
            <a:ext cx="1853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「もっかい！」</a:t>
            </a:r>
            <a:endParaRPr kumimoji="1" lang="ja-JP" altLang="en-US" b="1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995" y="4251952"/>
            <a:ext cx="1338349" cy="120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4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lang="ja-JP" altLang="en-US" sz="4600" dirty="0" smtClean="0"/>
              <a:t>セールスポイント</a:t>
            </a:r>
            <a:endParaRPr kumimoji="1" lang="ja-JP" altLang="en-US" sz="4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55218" y="1896966"/>
            <a:ext cx="8519799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・ファンタジーな世界で激しくバトル</a:t>
            </a:r>
            <a:endParaRPr kumimoji="1" lang="en-US" altLang="ja-JP" sz="3600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555219" y="3299713"/>
            <a:ext cx="8519799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・簡単操作で二人協力プレイ</a:t>
            </a:r>
            <a:endParaRPr kumimoji="1" lang="ja-JP" altLang="en-US" sz="36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555219" y="4686334"/>
            <a:ext cx="8519799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・各ネズミに合った、攻撃を利用し最後</a:t>
            </a:r>
            <a:endParaRPr kumimoji="1" lang="en-US" altLang="ja-JP" sz="3600" dirty="0" smtClean="0"/>
          </a:p>
          <a:p>
            <a:r>
              <a:rPr kumimoji="1" lang="ja-JP" altLang="en-US" sz="3600" dirty="0"/>
              <a:t>　</a:t>
            </a:r>
            <a:r>
              <a:rPr kumimoji="1" lang="ja-JP" altLang="en-US" sz="3600" dirty="0" smtClean="0"/>
              <a:t>に待つボスネズミを倒せ</a:t>
            </a:r>
            <a:endParaRPr kumimoji="1" lang="en-US" altLang="ja-JP" sz="3600" dirty="0"/>
          </a:p>
        </p:txBody>
      </p:sp>
    </p:spTree>
    <p:extLst>
      <p:ext uri="{BB962C8B-B14F-4D97-AF65-F5344CB8AC3E}">
        <p14:creationId xmlns:p14="http://schemas.microsoft.com/office/powerpoint/2010/main" val="397581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2012</TotalTime>
  <Words>439</Words>
  <Application>Microsoft Office PowerPoint</Application>
  <PresentationFormat>ワイド画面</PresentationFormat>
  <Paragraphs>90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11</vt:i4>
      </vt:variant>
    </vt:vector>
  </HeadingPairs>
  <TitlesOfParts>
    <vt:vector size="21" baseType="lpstr">
      <vt:lpstr>ＭＳ Ｐゴシック</vt:lpstr>
      <vt:lpstr>メイリオ</vt:lpstr>
      <vt:lpstr>Arial</vt:lpstr>
      <vt:lpstr>Calibri</vt:lpstr>
      <vt:lpstr>Calibri Light</vt:lpstr>
      <vt:lpstr>Gill Sans MT</vt:lpstr>
      <vt:lpstr>Impact</vt:lpstr>
      <vt:lpstr>Wingdings 2</vt:lpstr>
      <vt:lpstr>HDOfficeLightV0</vt:lpstr>
      <vt:lpstr>Badge</vt:lpstr>
      <vt:lpstr>PowerPoint プレゼンテーション</vt:lpstr>
      <vt:lpstr>コンセプト</vt:lpstr>
      <vt:lpstr>世界観とゲームの目的</vt:lpstr>
      <vt:lpstr>ゲーム画面イメージ</vt:lpstr>
      <vt:lpstr>マップ詳細</vt:lpstr>
      <vt:lpstr>ゲームシステム１</vt:lpstr>
      <vt:lpstr>ゲームシステム２</vt:lpstr>
      <vt:lpstr>ゲームシステム３</vt:lpstr>
      <vt:lpstr>セールスポイント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コンセプト</dc:title>
  <dc:creator>student</dc:creator>
  <cp:lastModifiedBy>student</cp:lastModifiedBy>
  <cp:revision>393</cp:revision>
  <dcterms:created xsi:type="dcterms:W3CDTF">2019-11-18T00:19:38Z</dcterms:created>
  <dcterms:modified xsi:type="dcterms:W3CDTF">2020-11-11T06:21:07Z</dcterms:modified>
</cp:coreProperties>
</file>